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82" d="100"/>
          <a:sy n="82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Map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7F7-4153-BC81-FAF67DF8334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7F7-4153-BC81-FAF67DF8334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7F7-4153-BC81-FAF67DF8334A}"/>
              </c:ext>
            </c:extLst>
          </c:dPt>
          <c:dLbls>
            <c:dLbl>
              <c:idx val="2"/>
              <c:layout>
                <c:manualLayout>
                  <c:x val="0.11329571303587052"/>
                  <c:y val="0.16052420530766986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7F7-4153-BC81-FAF67DF8334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nl-NL"/>
              </a:p>
            </c:txPr>
            <c:dLblPos val="ctr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Blad1!$B$2:$D$2</c:f>
              <c:strCache>
                <c:ptCount val="3"/>
                <c:pt idx="0">
                  <c:v>gedaan</c:v>
                </c:pt>
                <c:pt idx="1">
                  <c:v>begonnen </c:v>
                </c:pt>
                <c:pt idx="2">
                  <c:v>niet gedaan</c:v>
                </c:pt>
              </c:strCache>
            </c:strRef>
          </c:cat>
          <c:val>
            <c:numRef>
              <c:f>Blad1!$B$18:$D$18</c:f>
              <c:numCache>
                <c:formatCode>General</c:formatCode>
                <c:ptCount val="3"/>
                <c:pt idx="0">
                  <c:v>4</c:v>
                </c:pt>
                <c:pt idx="1">
                  <c:v>8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7F7-4153-BC81-FAF67DF8334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3333109620385128"/>
          <c:y val="0.37972877712301595"/>
          <c:w val="0.19927407749624634"/>
          <c:h val="0.2744538014217038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effectLst>
                <a:glow>
                  <a:schemeClr val="accent1">
                    <a:alpha val="40000"/>
                  </a:schemeClr>
                </a:glow>
              </a:effectLst>
              <a:latin typeface="+mn-lt"/>
              <a:ea typeface="+mn-ea"/>
              <a:cs typeface="+mn-cs"/>
            </a:defRPr>
          </a:pPr>
          <a:endParaRPr lang="nl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DE01E-4665-6221-9ECC-609A518D5B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2E27F9-51D5-49CE-19FE-2C6FBA84AE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DE6DB-431A-8478-9F25-B932961EF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C4348-CB00-5453-E49D-95745846A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E4855-17BD-EE13-C166-C7367786B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9288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7DD61-94E1-F9A8-B340-58098265E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A8DB20-FBF9-1350-A897-7C1BDF39CB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6F9BBD-CF21-6420-D510-98CCA8F5F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E94F2-D4D6-F598-1A2E-9C3A0035D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BCBAD-D7A1-595D-D595-793D28C79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403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814D55-0A10-E285-0910-E573EFBFA3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10AB94-1FD5-9BF6-299B-D0932A94A4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92DC07-04FE-2E0A-FB47-E76C2EC7C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8CE83-14B3-CCE4-5A48-15CBF7EDC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ECECF-8F29-4496-67DB-DB12241E0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1849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84D39-6699-47D2-A34B-F6958C1C0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427EA-7140-028E-5570-323F01E5D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51D2F1-5729-694E-F4DB-4F67E7021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16EEC-71CF-21C1-0594-2362D777C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C7814-B135-6472-5613-0A5B9EBEB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9895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EC8FF-7795-0288-DD0C-86FBD0ECB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5EDF6C-ED8C-089F-6AF2-336B51586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526C6-D498-6406-BF53-997564CDE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4D301-EFFA-1D30-8464-30F476846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35447-F750-F852-DC3A-CA43C7528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131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C2212-8680-81FD-9091-7A0C4AF3A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66B4A-3586-9483-C599-06A9930C41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14FE1-06F2-76F5-EC1C-2E453A9D06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47A169-0A2D-94EA-9850-A37FE053E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E2959A-D369-C280-EEE0-64D20DCF9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810F93-0F4B-77F4-A989-EBE853006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2171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E07A7-1F8D-E1BC-FD16-B58D3EB85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B7D13A-703C-4FFF-96E4-9F850C28F4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C7158F-5BA3-E537-93AF-578406F326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AB93F2-B2D2-D775-979A-F5B669F0DE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0EF378-C4B4-F204-C0A0-BF86666EDE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1CE8ED-4D65-DBF0-1A12-FE5D63E6A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6F6F4D-F98D-1D19-0A44-AB5A81E73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22B54C-051D-22F7-0E47-3190536CA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4476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0F4F1-0584-7DB9-2852-8373D6DD6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ECCC34-7A42-C1EE-877D-0EA0285BE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927AD4-DE5E-AD31-2D21-43954771B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606F72-4540-BEAF-DA6F-07BDD7A3F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2258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0CAC52-025B-163D-44C3-E5E57CF8D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925848-1E57-CBFA-F11B-5AEFB804C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1DECD-0DA9-0CC1-155C-0CE211D59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79879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13070-6F12-2464-3999-86C2B33CE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95F5A-79E7-E901-3101-A77C83B55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235195-DF24-9B83-5EE3-3825247DE9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876B9-BADA-E705-A784-961809264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5C892D-7A59-AA26-54C3-8B89CBB4A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32AACB-3F36-6DB6-945A-AB5D7628E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2911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4E63-65F4-3C65-9B1D-BEB06E634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A101A4-4CBF-8AE5-082D-FFDA5873EE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B3C93E-0569-E3F4-47DF-6BDBFFCAE8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EB505D-29A7-9205-74F5-541642270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16B531-D35F-3B90-BDBB-C775485DA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7A150-FBEF-C2BA-B1A0-04DFEFED4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1695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A4EA53-CB24-8E07-A211-CBDF1C2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92D16-C65C-7ECB-1DB8-C25287C25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110A6-6209-9FD2-4274-848A1742C8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5B9113-3D59-41F4-89F0-7862FADBBC85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59C21-8CD8-73A7-1541-F346F7036F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93D55-AD0E-3568-B7CD-8444FA224A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3A0D2B-81AA-43EE-81FE-EC3A1D77C3F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5811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uilding with a roof and a pool&#10;&#10;AI-generated content may be incorrect.">
            <a:extLst>
              <a:ext uri="{FF2B5EF4-FFF2-40B4-BE49-F238E27FC236}">
                <a16:creationId xmlns:a16="http://schemas.microsoft.com/office/drawing/2014/main" id="{BA9AFAD6-0BA9-BAD5-CEF0-97E56EC4B1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  <a:noFill/>
          <a:effectLst>
            <a:outerShdw sx="1000" sy="1000" algn="ctr" rotWithShape="0">
              <a:srgbClr val="000000"/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D3E6EB-757F-76DB-E94A-535CD1B29C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nl-NL" sz="5200" dirty="0">
                <a:solidFill>
                  <a:srgbClr val="FFFFFF"/>
                </a:solidFill>
              </a:rPr>
              <a:t>50% </a:t>
            </a:r>
            <a:br>
              <a:rPr lang="nl-NL" sz="5200" dirty="0">
                <a:solidFill>
                  <a:srgbClr val="FFFFFF"/>
                </a:solidFill>
              </a:rPr>
            </a:br>
            <a:endParaRPr lang="nl-NL" sz="5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492E78-80CC-200F-B308-5DA50C71C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90614" y="5203110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nl-NL" dirty="0" err="1">
                <a:solidFill>
                  <a:srgbClr val="FFFFFF"/>
                </a:solidFill>
              </a:rPr>
              <a:t>Kyrill</a:t>
            </a:r>
            <a:r>
              <a:rPr lang="nl-NL" dirty="0">
                <a:solidFill>
                  <a:srgbClr val="FFFFFF"/>
                </a:solidFill>
              </a:rPr>
              <a:t> Kriek, </a:t>
            </a:r>
            <a:r>
              <a:rPr lang="nl-NL" dirty="0" err="1">
                <a:solidFill>
                  <a:srgbClr val="FFFFFF"/>
                </a:solidFill>
              </a:rPr>
              <a:t>Dax</a:t>
            </a:r>
            <a:r>
              <a:rPr lang="nl-NL" dirty="0">
                <a:solidFill>
                  <a:srgbClr val="FFFFFF"/>
                </a:solidFill>
              </a:rPr>
              <a:t> Visser, Matthijs ‘t Hart</a:t>
            </a:r>
          </a:p>
          <a:p>
            <a:pPr algn="l"/>
            <a:r>
              <a:rPr lang="nl-NL" dirty="0">
                <a:solidFill>
                  <a:srgbClr val="FFFFFF"/>
                </a:solidFill>
              </a:rPr>
              <a:t>TI2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966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8DF13-7D66-DB8A-AFB7-126DB7D0B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Retrospectieve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09825-362F-EBAE-EA5E-1309D96F8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Problemen?</a:t>
            </a:r>
          </a:p>
          <a:p>
            <a:r>
              <a:rPr lang="nl-NL" dirty="0"/>
              <a:t>Teamgenoot tekort</a:t>
            </a:r>
          </a:p>
          <a:p>
            <a:r>
              <a:rPr lang="nl-NL" dirty="0"/>
              <a:t>Samenwerking en communicatie</a:t>
            </a:r>
          </a:p>
        </p:txBody>
      </p:sp>
    </p:spTree>
    <p:extLst>
      <p:ext uri="{BB962C8B-B14F-4D97-AF65-F5344CB8AC3E}">
        <p14:creationId xmlns:p14="http://schemas.microsoft.com/office/powerpoint/2010/main" val="45649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68B5E-17D2-D854-D9A4-AFE02C7DF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Volgende periode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960F1-51FE-85B0-B79D-B5F4DA648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Algoritme maken en </a:t>
            </a:r>
            <a:r>
              <a:rPr lang="nl-NL" dirty="0" err="1"/>
              <a:t>tweaken</a:t>
            </a:r>
            <a:r>
              <a:rPr lang="nl-NL" dirty="0"/>
              <a:t> – PID regelaar</a:t>
            </a:r>
          </a:p>
        </p:txBody>
      </p:sp>
    </p:spTree>
    <p:extLst>
      <p:ext uri="{BB962C8B-B14F-4D97-AF65-F5344CB8AC3E}">
        <p14:creationId xmlns:p14="http://schemas.microsoft.com/office/powerpoint/2010/main" val="912302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24C981-BC56-3ECA-3AC0-2E138971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nl-NL" sz="5400"/>
              <a:t>Wat doen wij?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3B210-68BA-D4CA-A302-A05A45CD5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nl-NL" sz="2200"/>
              <a:t>Floating Farm?</a:t>
            </a:r>
          </a:p>
          <a:p>
            <a:r>
              <a:rPr lang="nl-NL" sz="2200"/>
              <a:t>Waarom? Vertical Farming Systeem</a:t>
            </a:r>
          </a:p>
        </p:txBody>
      </p:sp>
      <p:pic>
        <p:nvPicPr>
          <p:cNvPr id="4" name="Afbeelding 4" descr="Afbeelding met buitenshuis, plant, staal&#10;&#10;Door AI gegenereerde inhoud is mogelijk onjuist.">
            <a:extLst>
              <a:ext uri="{FF2B5EF4-FFF2-40B4-BE49-F238E27FC236}">
                <a16:creationId xmlns:a16="http://schemas.microsoft.com/office/drawing/2014/main" id="{D3A42DEC-5A3B-89BE-8DB8-ACE9DF831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9" r="16649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18448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0A85F-1010-1738-A22F-1AF5AAE55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Inhoudsopgave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642E9-7BA1-2547-43C0-E34C18795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Wat hebben we gedaan?</a:t>
            </a:r>
            <a:br>
              <a:rPr lang="nl-NL" dirty="0"/>
            </a:br>
            <a:r>
              <a:rPr lang="nl-NL" dirty="0"/>
              <a:t>- Positiemeting</a:t>
            </a:r>
            <a:br>
              <a:rPr lang="nl-NL" dirty="0"/>
            </a:br>
            <a:r>
              <a:rPr lang="nl-NL" dirty="0"/>
              <a:t>- Ballasttanks</a:t>
            </a:r>
            <a:br>
              <a:rPr lang="nl-NL" dirty="0"/>
            </a:br>
            <a:r>
              <a:rPr lang="nl-NL" dirty="0"/>
              <a:t>- User Interface</a:t>
            </a:r>
          </a:p>
          <a:p>
            <a:r>
              <a:rPr lang="nl-NL" dirty="0"/>
              <a:t>Demo’s | schaalmodel</a:t>
            </a:r>
          </a:p>
          <a:p>
            <a:r>
              <a:rPr lang="nl-NL" dirty="0"/>
              <a:t>Wat moet er nog gebeuren?</a:t>
            </a:r>
          </a:p>
          <a:p>
            <a:r>
              <a:rPr lang="nl-NL" dirty="0" err="1"/>
              <a:t>Retrospective</a:t>
            </a:r>
            <a:r>
              <a:rPr lang="nl-NL" dirty="0"/>
              <a:t> – zitten wij op 50%? </a:t>
            </a:r>
          </a:p>
          <a:p>
            <a:r>
              <a:rPr lang="nl-NL" dirty="0"/>
              <a:t>Volgende periode?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75904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38BD4-7F5A-71F4-8B77-36A535558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Wat hebben wij gedaan?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1C4DA-5219-1A64-881B-94BA1D0AC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i="1"/>
              <a:t>Hoe gaan wij de positie van de Floating Farm meten/bijhouden?</a:t>
            </a:r>
          </a:p>
          <a:p>
            <a:pPr>
              <a:buFontTx/>
              <a:buChar char="-"/>
            </a:pPr>
            <a:r>
              <a:rPr lang="nl-NL"/>
              <a:t>Accelerometer – MPU6050</a:t>
            </a:r>
          </a:p>
          <a:p>
            <a:pPr>
              <a:buFontTx/>
              <a:buChar char="-"/>
            </a:pPr>
            <a:r>
              <a:rPr lang="nl-NL"/>
              <a:t>Kalibratie?</a:t>
            </a:r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01E602-3C24-7B80-5931-07EC3982B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840" y="1690688"/>
            <a:ext cx="5530291" cy="55302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795C3E-1A8B-2332-7A3D-A274AAC1B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14" y="3717561"/>
            <a:ext cx="2994806" cy="299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0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EF6118E-44FB-4509-B4D9-129052E4C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371324-5913-1F58-097E-CA65BD751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5" y="525195"/>
            <a:ext cx="3986155" cy="2806506"/>
          </a:xfrm>
        </p:spPr>
        <p:txBody>
          <a:bodyPr anchor="b">
            <a:normAutofit/>
          </a:bodyPr>
          <a:lstStyle/>
          <a:p>
            <a:endParaRPr lang="nl-NL" sz="4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064D2C-19ED-6C22-F04F-F2A78827C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9" r="10044"/>
          <a:stretch>
            <a:fillRect/>
          </a:stretch>
        </p:blipFill>
        <p:spPr>
          <a:xfrm>
            <a:off x="5186554" y="163646"/>
            <a:ext cx="6806703" cy="262309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EFBA2-0D68-243E-0408-4980B1C0A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155" y="3526300"/>
            <a:ext cx="3986155" cy="25884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2000" i="1"/>
              <a:t>Hoe gaan wij dan de Floating Farm stabiliseren?</a:t>
            </a:r>
          </a:p>
          <a:p>
            <a:pPr>
              <a:buFontTx/>
              <a:buChar char="-"/>
            </a:pPr>
            <a:r>
              <a:rPr lang="nl-NL" sz="2000"/>
              <a:t>Ballasttanks – Onderzeeërs</a:t>
            </a:r>
          </a:p>
          <a:p>
            <a:pPr>
              <a:buFontTx/>
              <a:buChar char="-"/>
            </a:pPr>
            <a:r>
              <a:rPr lang="nl-NL" sz="2000"/>
              <a:t>Configuratie?</a:t>
            </a:r>
          </a:p>
          <a:p>
            <a:pPr>
              <a:buFontTx/>
              <a:buChar char="-"/>
            </a:pPr>
            <a:r>
              <a:rPr lang="nl-NL" sz="2000"/>
              <a:t>Waterpompen?  </a:t>
            </a:r>
          </a:p>
        </p:txBody>
      </p:sp>
      <p:pic>
        <p:nvPicPr>
          <p:cNvPr id="8" name="Picture 7" descr="A close-up of a game&#10;&#10;AI-generated content may be incorrect.">
            <a:extLst>
              <a:ext uri="{FF2B5EF4-FFF2-40B4-BE49-F238E27FC236}">
                <a16:creationId xmlns:a16="http://schemas.microsoft.com/office/drawing/2014/main" id="{01F85518-04D1-A4E9-3C84-AD0D907E6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" r="1" b="9140"/>
          <a:stretch>
            <a:fillRect/>
          </a:stretch>
        </p:blipFill>
        <p:spPr>
          <a:xfrm>
            <a:off x="5186554" y="2956875"/>
            <a:ext cx="6806703" cy="3352653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A6218C0D-7E4D-FA74-E823-1647472F15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799F395F-7CED-41EB-ABB3-985E287F72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55770" y="3399291"/>
            <a:ext cx="267195" cy="26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037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B0EEF-5EAD-02F0-2CF2-B9FD7A193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BEF7D-FCBA-C707-E19D-CB8DA47FE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i="1" dirty="0"/>
              <a:t>Wat moet de gebruiker kunnen zien? En hoe gaan we die info overbrengen?</a:t>
            </a:r>
          </a:p>
          <a:p>
            <a:pPr>
              <a:buFontTx/>
              <a:buChar char="-"/>
            </a:pPr>
            <a:r>
              <a:rPr lang="nl-NL" dirty="0"/>
              <a:t>User Interface met gebruik van </a:t>
            </a:r>
            <a:r>
              <a:rPr lang="nl-NL" dirty="0" err="1"/>
              <a:t>Unity</a:t>
            </a:r>
            <a:endParaRPr lang="nl-NL" dirty="0"/>
          </a:p>
          <a:p>
            <a:pPr>
              <a:buFontTx/>
              <a:buChar char="-"/>
            </a:pPr>
            <a:r>
              <a:rPr lang="nl-NL" dirty="0"/>
              <a:t>Draadloos?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6B289-0C10-67B8-7A26-30F910107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985" y="2473376"/>
            <a:ext cx="3537825" cy="3635115"/>
          </a:xfrm>
          <a:prstGeom prst="rect">
            <a:avLst/>
          </a:prstGeom>
        </p:spPr>
      </p:pic>
      <p:pic>
        <p:nvPicPr>
          <p:cNvPr id="6" name="Picture 5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7AABAD46-0D2E-0D97-29C9-98C49509D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8" y="3853471"/>
            <a:ext cx="4871804" cy="257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653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3712-186F-9C67-41AA-98E10EC2A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Demo UI met schaalmodel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5A6B2-1268-8431-D84B-5F6268955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3850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2DCA34-7BD3-BD2A-CE4C-DE3E209DA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Waar zitten wij?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752CA30-3691-3F61-0D40-4B6894B06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graphicFrame>
        <p:nvGraphicFramePr>
          <p:cNvPr id="5" name="Grafiek 4">
            <a:extLst>
              <a:ext uri="{FF2B5EF4-FFF2-40B4-BE49-F238E27FC236}">
                <a16:creationId xmlns:a16="http://schemas.microsoft.com/office/drawing/2014/main" id="{E2A237B4-A29B-F40F-61E4-ED8E269616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8530666"/>
              </p:ext>
            </p:extLst>
          </p:nvPr>
        </p:nvGraphicFramePr>
        <p:xfrm>
          <a:off x="5293567" y="1690688"/>
          <a:ext cx="6407020" cy="41195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02375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B854E-5A2E-29EA-805D-C240AECD8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moet er nog gebeuren?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E0D9E-4668-B3CE-8B00-FE3748F7F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Elektronica implementeren met schaalmodel</a:t>
            </a:r>
          </a:p>
          <a:p>
            <a:r>
              <a:rPr lang="nl-NL" dirty="0"/>
              <a:t>Algoritme(s)</a:t>
            </a:r>
          </a:p>
        </p:txBody>
      </p:sp>
    </p:spTree>
    <p:extLst>
      <p:ext uri="{BB962C8B-B14F-4D97-AF65-F5344CB8AC3E}">
        <p14:creationId xmlns:p14="http://schemas.microsoft.com/office/powerpoint/2010/main" val="4135225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163</Words>
  <Application>Microsoft Office PowerPoint</Application>
  <PresentationFormat>Breedbeeld</PresentationFormat>
  <Paragraphs>35</Paragraphs>
  <Slides>11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50%  </vt:lpstr>
      <vt:lpstr>Wat doen wij?</vt:lpstr>
      <vt:lpstr>Inhoudsopgave</vt:lpstr>
      <vt:lpstr>Wat hebben wij gedaan?</vt:lpstr>
      <vt:lpstr>PowerPoint-presentatie</vt:lpstr>
      <vt:lpstr>PowerPoint-presentatie</vt:lpstr>
      <vt:lpstr>Demo UI met schaalmodel</vt:lpstr>
      <vt:lpstr>Waar zitten wij?</vt:lpstr>
      <vt:lpstr>Wat moet er nog gebeuren?</vt:lpstr>
      <vt:lpstr>Retrospectieve</vt:lpstr>
      <vt:lpstr>Volgende periode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Matthijs t Hart (1095080)</dc:creator>
  <cp:lastModifiedBy>Kyrill Kriek (1054254)</cp:lastModifiedBy>
  <cp:revision>4</cp:revision>
  <dcterms:created xsi:type="dcterms:W3CDTF">2025-11-11T13:33:31Z</dcterms:created>
  <dcterms:modified xsi:type="dcterms:W3CDTF">2025-11-12T10:24:48Z</dcterms:modified>
</cp:coreProperties>
</file>